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уксия в лентах\ф3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404664"/>
            <a:ext cx="388843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Декоративно-прикладное творчество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060848"/>
            <a:ext cx="73791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</a:rPr>
              <a:t>Фуксия в лентах</a:t>
            </a:r>
            <a:endParaRPr lang="ru-RU" sz="8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5373216"/>
            <a:ext cx="5263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Выполнила: педагог дополнительного образования</a:t>
            </a:r>
          </a:p>
          <a:p>
            <a:r>
              <a:rPr lang="ru-RU" dirty="0" smtClean="0"/>
              <a:t>                       </a:t>
            </a:r>
            <a:r>
              <a:rPr lang="ru-RU" dirty="0" err="1" smtClean="0"/>
              <a:t>Довгаль</a:t>
            </a:r>
            <a:r>
              <a:rPr lang="ru-RU" dirty="0" smtClean="0"/>
              <a:t> Валентина Ивановна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0648"/>
            <a:ext cx="4287838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4869160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</a:t>
            </a:r>
            <a:r>
              <a:rPr lang="en-US" sz="2400" dirty="0" err="1" smtClean="0"/>
              <a:t>итками</a:t>
            </a:r>
            <a:r>
              <a:rPr lang="en-US" sz="2400" dirty="0" smtClean="0"/>
              <a:t> </a:t>
            </a:r>
            <a:r>
              <a:rPr lang="en-US" sz="2400" dirty="0" err="1" smtClean="0"/>
              <a:t>мулине</a:t>
            </a:r>
            <a:r>
              <a:rPr lang="en-US" sz="2400" dirty="0" smtClean="0"/>
              <a:t> </a:t>
            </a:r>
            <a:r>
              <a:rPr lang="ru-RU" sz="2400" dirty="0" smtClean="0"/>
              <a:t>вышиваем </a:t>
            </a:r>
            <a:r>
              <a:rPr lang="en-US" sz="2400" dirty="0" err="1" smtClean="0"/>
              <a:t>тычинки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 algn="ctr"/>
            <a:r>
              <a:rPr lang="en-US" sz="2400" dirty="0" smtClean="0"/>
              <a:t>(</a:t>
            </a:r>
            <a:r>
              <a:rPr lang="en-US" sz="2400" dirty="0" err="1" smtClean="0"/>
              <a:t>для</a:t>
            </a:r>
            <a:r>
              <a:rPr lang="en-US" sz="2400" dirty="0" smtClean="0"/>
              <a:t> </a:t>
            </a:r>
            <a:r>
              <a:rPr lang="en-US" sz="2400" dirty="0" err="1" smtClean="0"/>
              <a:t>этого</a:t>
            </a:r>
            <a:r>
              <a:rPr lang="en-US" sz="2400" dirty="0" smtClean="0"/>
              <a:t> </a:t>
            </a:r>
            <a:r>
              <a:rPr lang="ru-RU" sz="2400" dirty="0" smtClean="0"/>
              <a:t>используем </a:t>
            </a:r>
            <a:r>
              <a:rPr lang="en-US" sz="2400" dirty="0" err="1" smtClean="0"/>
              <a:t>французский</a:t>
            </a:r>
            <a:r>
              <a:rPr lang="en-US" sz="2400" dirty="0" smtClean="0"/>
              <a:t> </a:t>
            </a:r>
            <a:r>
              <a:rPr lang="en-US" sz="2400" dirty="0" err="1" smtClean="0"/>
              <a:t>узелок</a:t>
            </a:r>
            <a:r>
              <a:rPr lang="ru-RU" sz="2400" dirty="0" smtClean="0"/>
              <a:t>).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4664"/>
            <a:ext cx="4287838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4365104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Продолжаем</a:t>
            </a:r>
            <a:r>
              <a:rPr lang="en-US" sz="2400" dirty="0" smtClean="0"/>
              <a:t> </a:t>
            </a:r>
            <a:r>
              <a:rPr lang="en-US" sz="2400" dirty="0" err="1" smtClean="0"/>
              <a:t>делать</a:t>
            </a:r>
            <a:r>
              <a:rPr lang="en-US" sz="2400" dirty="0" smtClean="0"/>
              <a:t> </a:t>
            </a:r>
            <a:r>
              <a:rPr lang="en-US" sz="2400" dirty="0" err="1" smtClean="0"/>
              <a:t>цветок</a:t>
            </a:r>
            <a:r>
              <a:rPr lang="en-US" sz="2400" dirty="0" smtClean="0"/>
              <a:t>: </a:t>
            </a:r>
            <a:r>
              <a:rPr lang="en-US" sz="2400" dirty="0" err="1" smtClean="0"/>
              <a:t>поверх</a:t>
            </a:r>
            <a:r>
              <a:rPr lang="en-US" sz="2400" dirty="0" smtClean="0"/>
              <a:t> </a:t>
            </a:r>
            <a:r>
              <a:rPr lang="en-US" sz="2400" dirty="0" err="1" smtClean="0"/>
              <a:t>нижних</a:t>
            </a:r>
            <a:r>
              <a:rPr lang="en-US" sz="2400" dirty="0" smtClean="0"/>
              <a:t> </a:t>
            </a:r>
            <a:r>
              <a:rPr lang="en-US" sz="2400" dirty="0" err="1" smtClean="0"/>
              <a:t>лепестков</a:t>
            </a:r>
            <a:r>
              <a:rPr lang="en-US" sz="2400" dirty="0" smtClean="0"/>
              <a:t> с </a:t>
            </a:r>
            <a:r>
              <a:rPr lang="en-US" sz="2400" dirty="0" err="1" smtClean="0"/>
              <a:t>тычинками</a:t>
            </a:r>
            <a:r>
              <a:rPr lang="en-US" sz="2400" dirty="0" smtClean="0"/>
              <a:t> </a:t>
            </a:r>
            <a:r>
              <a:rPr lang="en-US" sz="2400" dirty="0" err="1" smtClean="0"/>
              <a:t>той</a:t>
            </a:r>
            <a:r>
              <a:rPr lang="en-US" sz="2400" dirty="0" smtClean="0"/>
              <a:t> </a:t>
            </a:r>
            <a:r>
              <a:rPr lang="en-US" sz="2400" dirty="0" err="1" smtClean="0"/>
              <a:t>же</a:t>
            </a:r>
            <a:r>
              <a:rPr lang="en-US" sz="2400" dirty="0" smtClean="0"/>
              <a:t> </a:t>
            </a:r>
            <a:r>
              <a:rPr lang="en-US" sz="2400" dirty="0" err="1" smtClean="0"/>
              <a:t>лентой</a:t>
            </a:r>
            <a:r>
              <a:rPr lang="en-US" sz="2400" dirty="0" smtClean="0"/>
              <a:t> </a:t>
            </a:r>
            <a:r>
              <a:rPr lang="en-US" sz="2400" dirty="0" err="1" smtClean="0"/>
              <a:t>вышиваем</a:t>
            </a:r>
            <a:r>
              <a:rPr lang="en-US" sz="2400" dirty="0" smtClean="0"/>
              <a:t> </a:t>
            </a:r>
            <a:r>
              <a:rPr lang="en-US" sz="2400" dirty="0" err="1" smtClean="0"/>
              <a:t>еще</a:t>
            </a:r>
            <a:r>
              <a:rPr lang="en-US" sz="2400" dirty="0" smtClean="0"/>
              <a:t> 2-3 </a:t>
            </a:r>
            <a:r>
              <a:rPr lang="en-US" sz="2400" dirty="0" err="1" smtClean="0"/>
              <a:t>прямых</a:t>
            </a:r>
            <a:r>
              <a:rPr lang="en-US" sz="2400" dirty="0" smtClean="0"/>
              <a:t> </a:t>
            </a:r>
            <a:r>
              <a:rPr lang="en-US" sz="2400" dirty="0" err="1" smtClean="0"/>
              <a:t>стежка</a:t>
            </a:r>
            <a:r>
              <a:rPr lang="en-US" sz="2400" dirty="0" smtClean="0"/>
              <a:t> </a:t>
            </a:r>
            <a:r>
              <a:rPr lang="en-US" sz="2400" dirty="0" err="1" smtClean="0"/>
              <a:t>чуть</a:t>
            </a:r>
            <a:r>
              <a:rPr lang="en-US" sz="2400" dirty="0" smtClean="0"/>
              <a:t> </a:t>
            </a:r>
            <a:r>
              <a:rPr lang="en-US" sz="2400" dirty="0" err="1" smtClean="0"/>
              <a:t>меньшей</a:t>
            </a:r>
            <a:r>
              <a:rPr lang="en-US" sz="2400" dirty="0" smtClean="0"/>
              <a:t> </a:t>
            </a:r>
            <a:r>
              <a:rPr lang="en-US" sz="2400" dirty="0" err="1" smtClean="0"/>
              <a:t>длины</a:t>
            </a:r>
            <a:r>
              <a:rPr lang="en-US" sz="2400" dirty="0" smtClean="0"/>
              <a:t>, </a:t>
            </a:r>
            <a:r>
              <a:rPr lang="en-US" sz="2400" dirty="0" err="1" smtClean="0"/>
              <a:t>чем</a:t>
            </a:r>
            <a:r>
              <a:rPr lang="en-US" sz="2400" dirty="0" smtClean="0"/>
              <a:t> </a:t>
            </a:r>
            <a:r>
              <a:rPr lang="en-US" sz="2400" dirty="0" err="1" smtClean="0"/>
              <a:t>предыдущие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789040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Бутончики</a:t>
            </a:r>
            <a:r>
              <a:rPr lang="en-US" sz="2400" dirty="0" smtClean="0"/>
              <a:t> </a:t>
            </a:r>
            <a:r>
              <a:rPr lang="en-US" sz="2400" dirty="0" err="1" smtClean="0"/>
              <a:t>вышиваем</a:t>
            </a:r>
            <a:r>
              <a:rPr lang="en-US" sz="2400" dirty="0" smtClean="0"/>
              <a:t> </a:t>
            </a:r>
            <a:r>
              <a:rPr lang="en-US" sz="2400" dirty="0" err="1" smtClean="0"/>
              <a:t>этой</a:t>
            </a:r>
            <a:r>
              <a:rPr lang="en-US" sz="2400" dirty="0" smtClean="0"/>
              <a:t> </a:t>
            </a:r>
            <a:r>
              <a:rPr lang="en-US" sz="2400" dirty="0" err="1" smtClean="0"/>
              <a:t>же</a:t>
            </a:r>
            <a:r>
              <a:rPr lang="en-US" sz="2400" dirty="0" smtClean="0"/>
              <a:t> </a:t>
            </a:r>
            <a:r>
              <a:rPr lang="en-US" sz="2400" dirty="0" err="1" smtClean="0"/>
              <a:t>лентой</a:t>
            </a:r>
            <a:r>
              <a:rPr lang="en-US" sz="2400" dirty="0" smtClean="0"/>
              <a:t>. </a:t>
            </a:r>
            <a:endParaRPr lang="ru-RU" sz="2400" dirty="0" smtClean="0"/>
          </a:p>
          <a:p>
            <a:pPr algn="ctr"/>
            <a:r>
              <a:rPr lang="en-US" sz="2400" dirty="0" err="1" smtClean="0"/>
              <a:t>Верхняя</a:t>
            </a:r>
            <a:r>
              <a:rPr lang="en-US" sz="2400" dirty="0" smtClean="0"/>
              <a:t> </a:t>
            </a:r>
            <a:r>
              <a:rPr lang="en-US" sz="2400" dirty="0" err="1" smtClean="0"/>
              <a:t>часть</a:t>
            </a:r>
            <a:r>
              <a:rPr lang="en-US" sz="2400" dirty="0" smtClean="0"/>
              <a:t> </a:t>
            </a:r>
            <a:r>
              <a:rPr lang="en-US" sz="2400" dirty="0" err="1" smtClean="0"/>
              <a:t>бутончика</a:t>
            </a:r>
            <a:r>
              <a:rPr lang="en-US" sz="2400" dirty="0" smtClean="0"/>
              <a:t> </a:t>
            </a:r>
            <a:r>
              <a:rPr lang="en-US" sz="2400" dirty="0" err="1" smtClean="0"/>
              <a:t>короче</a:t>
            </a:r>
            <a:r>
              <a:rPr lang="en-US" sz="2400" dirty="0" smtClean="0"/>
              <a:t> </a:t>
            </a:r>
            <a:r>
              <a:rPr lang="en-US" sz="2400" dirty="0" err="1" smtClean="0"/>
              <a:t>нижней</a:t>
            </a:r>
            <a:r>
              <a:rPr lang="en-US" sz="2400" dirty="0" smtClean="0"/>
              <a:t>. </a:t>
            </a:r>
            <a:endParaRPr lang="ru-RU" sz="2400" dirty="0" smtClean="0"/>
          </a:p>
          <a:p>
            <a:pPr algn="ctr"/>
            <a:r>
              <a:rPr lang="en-US" sz="2400" dirty="0" err="1" smtClean="0"/>
              <a:t>Вышивать</a:t>
            </a:r>
            <a:r>
              <a:rPr lang="en-US" sz="2400" dirty="0" smtClean="0"/>
              <a:t> </a:t>
            </a:r>
            <a:r>
              <a:rPr lang="en-US" sz="2400" dirty="0" err="1" smtClean="0"/>
              <a:t>их</a:t>
            </a:r>
            <a:r>
              <a:rPr lang="en-US" sz="2400" dirty="0" smtClean="0"/>
              <a:t> </a:t>
            </a:r>
            <a:r>
              <a:rPr lang="en-US" sz="2400" dirty="0" err="1" smtClean="0"/>
              <a:t>легче</a:t>
            </a:r>
            <a:r>
              <a:rPr lang="en-US" sz="2400" dirty="0" smtClean="0"/>
              <a:t> </a:t>
            </a:r>
            <a:r>
              <a:rPr lang="en-US" sz="2400" dirty="0" err="1" smtClean="0"/>
              <a:t>прямыми</a:t>
            </a:r>
            <a:r>
              <a:rPr lang="en-US" sz="2400" dirty="0" smtClean="0"/>
              <a:t> </a:t>
            </a:r>
            <a:r>
              <a:rPr lang="en-US" sz="2400" dirty="0" err="1" smtClean="0"/>
              <a:t>стежками</a:t>
            </a:r>
            <a:r>
              <a:rPr lang="ru-RU" sz="2400" dirty="0" smtClean="0"/>
              <a:t>.</a:t>
            </a:r>
          </a:p>
          <a:p>
            <a:pPr algn="ctr"/>
            <a:r>
              <a:rPr lang="en-US" sz="2400" dirty="0" smtClean="0"/>
              <a:t> И </a:t>
            </a:r>
            <a:r>
              <a:rPr lang="en-US" sz="2400" dirty="0" err="1" smtClean="0"/>
              <a:t>еще</a:t>
            </a:r>
            <a:r>
              <a:rPr lang="en-US" sz="2400" dirty="0" smtClean="0"/>
              <a:t>, </a:t>
            </a:r>
            <a:r>
              <a:rPr lang="en-US" sz="2400" dirty="0" err="1" smtClean="0"/>
              <a:t>обратите</a:t>
            </a:r>
            <a:r>
              <a:rPr lang="en-US" sz="2400" dirty="0" smtClean="0"/>
              <a:t> </a:t>
            </a:r>
            <a:r>
              <a:rPr lang="en-US" sz="2400" dirty="0" err="1" smtClean="0"/>
              <a:t>внимание</a:t>
            </a:r>
            <a:r>
              <a:rPr lang="en-US" sz="2400" dirty="0" smtClean="0"/>
              <a:t>: и у </a:t>
            </a:r>
            <a:r>
              <a:rPr lang="en-US" sz="2400" dirty="0" err="1" smtClean="0"/>
              <a:t>цветков</a:t>
            </a:r>
            <a:r>
              <a:rPr lang="en-US" sz="2400" dirty="0" smtClean="0"/>
              <a:t>, и у </a:t>
            </a:r>
            <a:r>
              <a:rPr lang="en-US" sz="2400" dirty="0" err="1" smtClean="0"/>
              <a:t>бутонов</a:t>
            </a:r>
            <a:r>
              <a:rPr lang="en-US" sz="2400" dirty="0" smtClean="0"/>
              <a:t> в </a:t>
            </a:r>
            <a:r>
              <a:rPr lang="en-US" sz="2400" dirty="0" err="1" smtClean="0"/>
              <a:t>верхней</a:t>
            </a:r>
            <a:r>
              <a:rPr lang="en-US" sz="2400" dirty="0" smtClean="0"/>
              <a:t> </a:t>
            </a:r>
            <a:r>
              <a:rPr lang="en-US" sz="2400" dirty="0" err="1" smtClean="0"/>
              <a:t>части</a:t>
            </a:r>
            <a:r>
              <a:rPr lang="en-US" sz="2400" dirty="0" smtClean="0"/>
              <a:t> </a:t>
            </a:r>
            <a:r>
              <a:rPr lang="en-US" sz="2400" dirty="0" err="1" smtClean="0"/>
              <a:t>делаем</a:t>
            </a:r>
            <a:r>
              <a:rPr lang="en-US" sz="2400" dirty="0" smtClean="0"/>
              <a:t> </a:t>
            </a:r>
            <a:r>
              <a:rPr lang="en-US" sz="2400" dirty="0" err="1" smtClean="0"/>
              <a:t>маленький</a:t>
            </a:r>
            <a:r>
              <a:rPr lang="en-US" sz="2400" dirty="0" smtClean="0"/>
              <a:t> </a:t>
            </a:r>
            <a:r>
              <a:rPr lang="en-US" sz="2400" dirty="0" err="1" smtClean="0"/>
              <a:t>прямой</a:t>
            </a:r>
            <a:r>
              <a:rPr lang="en-US" sz="2400" dirty="0" smtClean="0"/>
              <a:t> </a:t>
            </a:r>
            <a:r>
              <a:rPr lang="en-US" sz="2400" dirty="0" err="1" smtClean="0"/>
              <a:t>стежком</a:t>
            </a:r>
            <a:r>
              <a:rPr lang="en-US" sz="2400" dirty="0" smtClean="0"/>
              <a:t> </a:t>
            </a:r>
            <a:r>
              <a:rPr lang="en-US" sz="2400" dirty="0" err="1" smtClean="0"/>
              <a:t>зеленой</a:t>
            </a:r>
            <a:r>
              <a:rPr lang="en-US" sz="2400" dirty="0" smtClean="0"/>
              <a:t> </a:t>
            </a:r>
            <a:r>
              <a:rPr lang="en-US" sz="2400" dirty="0" err="1" smtClean="0"/>
              <a:t>лентой</a:t>
            </a:r>
            <a:r>
              <a:rPr lang="en-US" sz="2400" dirty="0" smtClean="0"/>
              <a:t> 4 </a:t>
            </a:r>
            <a:r>
              <a:rPr lang="en-US" sz="2400" dirty="0" err="1" smtClean="0"/>
              <a:t>мм</a:t>
            </a:r>
            <a:r>
              <a:rPr lang="en-US" sz="2400" dirty="0" smtClean="0"/>
              <a:t>, </a:t>
            </a:r>
            <a:r>
              <a:rPr lang="en-US" sz="2400" dirty="0" err="1" smtClean="0"/>
              <a:t>который</a:t>
            </a:r>
            <a:r>
              <a:rPr lang="en-US" sz="2400" dirty="0" smtClean="0"/>
              <a:t> </a:t>
            </a:r>
            <a:r>
              <a:rPr lang="en-US" sz="2400" dirty="0" err="1" smtClean="0"/>
              <a:t>потом</a:t>
            </a:r>
            <a:r>
              <a:rPr lang="en-US" sz="2400" dirty="0" smtClean="0"/>
              <a:t> </a:t>
            </a:r>
            <a:r>
              <a:rPr lang="en-US" sz="2400" dirty="0" err="1" smtClean="0"/>
              <a:t>перейдет</a:t>
            </a:r>
            <a:r>
              <a:rPr lang="en-US" sz="2400" dirty="0" smtClean="0"/>
              <a:t> в </a:t>
            </a:r>
            <a:r>
              <a:rPr lang="en-US" sz="2400" dirty="0" err="1" smtClean="0"/>
              <a:t>тонкую</a:t>
            </a:r>
            <a:r>
              <a:rPr lang="en-US" sz="2400" dirty="0" smtClean="0"/>
              <a:t> </a:t>
            </a:r>
            <a:r>
              <a:rPr lang="en-US" sz="2400" dirty="0" err="1" smtClean="0"/>
              <a:t>веточку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pPr algn="ctr"/>
            <a:r>
              <a:rPr lang="en-US" sz="2400" dirty="0" smtClean="0"/>
              <a:t> </a:t>
            </a:r>
            <a:r>
              <a:rPr lang="en-US" sz="2400" dirty="0" err="1" smtClean="0"/>
              <a:t>Фуксия</a:t>
            </a:r>
            <a:r>
              <a:rPr lang="en-US" sz="2400" dirty="0" smtClean="0"/>
              <a:t> </a:t>
            </a:r>
            <a:r>
              <a:rPr lang="en-US" sz="2400" dirty="0" err="1" smtClean="0"/>
              <a:t>готова</a:t>
            </a:r>
            <a:r>
              <a:rPr lang="en-US" sz="2400" dirty="0" smtClean="0"/>
              <a:t>!</a:t>
            </a:r>
            <a:endParaRPr lang="ru-RU" sz="2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4287838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692696"/>
            <a:ext cx="6237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Приятного вам творчества!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568863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861048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Радужные крылышки стрекоз,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И пера жар-птицы переливы…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Фуксия… Цветок волшебных грёз!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Королева сказочного мира!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3314" name="Picture 2" descr="http://www.zelenblog.ru/wp-content/uploads/2013/03/image-2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6632"/>
            <a:ext cx="3689226" cy="3600400"/>
          </a:xfrm>
          <a:prstGeom prst="rect">
            <a:avLst/>
          </a:prstGeom>
          <a:noFill/>
        </p:spPr>
      </p:pic>
      <p:sp>
        <p:nvSpPr>
          <p:cNvPr id="4" name="Блок-схема: объединение 3"/>
          <p:cNvSpPr/>
          <p:nvPr/>
        </p:nvSpPr>
        <p:spPr>
          <a:xfrm>
            <a:off x="3923928" y="3789040"/>
            <a:ext cx="72008" cy="288032"/>
          </a:xfrm>
          <a:prstGeom prst="flowChartMerg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объединение 4"/>
          <p:cNvSpPr/>
          <p:nvPr/>
        </p:nvSpPr>
        <p:spPr>
          <a:xfrm>
            <a:off x="6732240" y="3789040"/>
            <a:ext cx="72008" cy="288032"/>
          </a:xfrm>
          <a:prstGeom prst="flowChartMerg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объединение 5"/>
          <p:cNvSpPr/>
          <p:nvPr/>
        </p:nvSpPr>
        <p:spPr>
          <a:xfrm>
            <a:off x="6156176" y="4365104"/>
            <a:ext cx="72008" cy="288032"/>
          </a:xfrm>
          <a:prstGeom prst="flowChartMerg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объединение 6"/>
          <p:cNvSpPr/>
          <p:nvPr/>
        </p:nvSpPr>
        <p:spPr>
          <a:xfrm>
            <a:off x="5652120" y="4941168"/>
            <a:ext cx="72008" cy="288032"/>
          </a:xfrm>
          <a:prstGeom prst="flowChartMerg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объединение 7"/>
          <p:cNvSpPr/>
          <p:nvPr/>
        </p:nvSpPr>
        <p:spPr>
          <a:xfrm>
            <a:off x="3995936" y="4941168"/>
            <a:ext cx="72008" cy="288032"/>
          </a:xfrm>
          <a:prstGeom prst="flowChartMerg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1547664" y="4941168"/>
            <a:ext cx="72008" cy="288032"/>
          </a:xfrm>
          <a:prstGeom prst="flowChartMerg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объединение 9"/>
          <p:cNvSpPr/>
          <p:nvPr/>
        </p:nvSpPr>
        <p:spPr>
          <a:xfrm>
            <a:off x="2483768" y="5445224"/>
            <a:ext cx="72008" cy="288032"/>
          </a:xfrm>
          <a:prstGeom prst="flowChartMerg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объединение 10"/>
          <p:cNvSpPr/>
          <p:nvPr/>
        </p:nvSpPr>
        <p:spPr>
          <a:xfrm>
            <a:off x="3635896" y="5445224"/>
            <a:ext cx="72008" cy="288032"/>
          </a:xfrm>
          <a:prstGeom prst="flowChartMerg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объединение 11"/>
          <p:cNvSpPr/>
          <p:nvPr/>
        </p:nvSpPr>
        <p:spPr>
          <a:xfrm>
            <a:off x="1475656" y="3789040"/>
            <a:ext cx="72008" cy="288032"/>
          </a:xfrm>
          <a:prstGeom prst="flowChartMerg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объединение 12"/>
          <p:cNvSpPr/>
          <p:nvPr/>
        </p:nvSpPr>
        <p:spPr>
          <a:xfrm>
            <a:off x="3995936" y="4365104"/>
            <a:ext cx="72008" cy="288032"/>
          </a:xfrm>
          <a:prstGeom prst="flowChartMerg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объединение 13"/>
          <p:cNvSpPr/>
          <p:nvPr/>
        </p:nvSpPr>
        <p:spPr>
          <a:xfrm>
            <a:off x="2267744" y="4365104"/>
            <a:ext cx="72008" cy="288032"/>
          </a:xfrm>
          <a:prstGeom prst="flowChartMerg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объединение 14"/>
          <p:cNvSpPr/>
          <p:nvPr/>
        </p:nvSpPr>
        <p:spPr>
          <a:xfrm>
            <a:off x="5868144" y="5517232"/>
            <a:ext cx="72008" cy="288032"/>
          </a:xfrm>
          <a:prstGeom prst="flowChartMerg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уксия в лентах\ф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1872208" cy="2160240"/>
          </a:xfrm>
          <a:prstGeom prst="rect">
            <a:avLst/>
          </a:prstGeom>
          <a:noFill/>
        </p:spPr>
      </p:pic>
      <p:pic>
        <p:nvPicPr>
          <p:cNvPr id="2051" name="Picture 3" descr="C:\Users\User\Desktop\фуксия в лентах\ф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908720"/>
            <a:ext cx="2160240" cy="2202564"/>
          </a:xfrm>
          <a:prstGeom prst="rect">
            <a:avLst/>
          </a:prstGeom>
          <a:noFill/>
        </p:spPr>
      </p:pic>
      <p:pic>
        <p:nvPicPr>
          <p:cNvPr id="2052" name="Picture 4" descr="C:\Users\User\Desktop\фуксия в лентах\ф12.jpg"/>
          <p:cNvPicPr>
            <a:picLocks noChangeAspect="1" noChangeArrowheads="1"/>
          </p:cNvPicPr>
          <p:nvPr/>
        </p:nvPicPr>
        <p:blipFill>
          <a:blip r:embed="rId4" cstate="print"/>
          <a:srcRect b="10811"/>
          <a:stretch>
            <a:fillRect/>
          </a:stretch>
        </p:blipFill>
        <p:spPr bwMode="auto">
          <a:xfrm>
            <a:off x="5868144" y="836712"/>
            <a:ext cx="2160240" cy="2232248"/>
          </a:xfrm>
          <a:prstGeom prst="rect">
            <a:avLst/>
          </a:prstGeom>
          <a:noFill/>
        </p:spPr>
      </p:pic>
      <p:pic>
        <p:nvPicPr>
          <p:cNvPr id="2053" name="Picture 5" descr="C:\Users\User\Desktop\фуксия в лентах\ф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501008"/>
            <a:ext cx="3886572" cy="2716907"/>
          </a:xfrm>
          <a:prstGeom prst="rect">
            <a:avLst/>
          </a:prstGeom>
          <a:noFill/>
        </p:spPr>
      </p:pic>
      <p:pic>
        <p:nvPicPr>
          <p:cNvPr id="2054" name="Picture 6" descr="C:\Users\User\Desktop\фуксия в лентах\ф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501008"/>
            <a:ext cx="3816424" cy="27199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83768" y="33265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Какого цвета фуксия?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0689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розовая</a:t>
            </a:r>
            <a:endParaRPr lang="ru-RU" sz="20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3068960"/>
            <a:ext cx="1522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Бело-розовая</a:t>
            </a: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3068960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Красно-лиловая</a:t>
            </a: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6309320"/>
            <a:ext cx="770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белая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6309320"/>
            <a:ext cx="15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бело-красная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уксия в лентах\ф4.jpg"/>
          <p:cNvPicPr>
            <a:picLocks noChangeAspect="1" noChangeArrowheads="1"/>
          </p:cNvPicPr>
          <p:nvPr/>
        </p:nvPicPr>
        <p:blipFill>
          <a:blip r:embed="rId2" cstate="print"/>
          <a:srcRect t="25850"/>
          <a:stretch>
            <a:fillRect/>
          </a:stretch>
        </p:blipFill>
        <p:spPr bwMode="auto">
          <a:xfrm>
            <a:off x="1259632" y="692696"/>
            <a:ext cx="6858000" cy="5085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фуксия в лентах\фукс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8712968" cy="4032448"/>
          </a:xfrm>
          <a:prstGeom prst="rect">
            <a:avLst/>
          </a:prstGeom>
          <a:noFill/>
        </p:spPr>
      </p:pic>
      <p:pic>
        <p:nvPicPr>
          <p:cNvPr id="4099" name="Picture 3" descr="C:\Users\User\Desktop\фуксия в лентах\ф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8640"/>
            <a:ext cx="4464496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\Desktop\фуксия в лентах\ф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056784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628800"/>
            <a:ext cx="59766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Материалы</a:t>
            </a:r>
            <a:r>
              <a:rPr lang="en-US" sz="2400" b="1" dirty="0" smtClean="0"/>
              <a:t>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• </a:t>
            </a:r>
            <a:r>
              <a:rPr lang="en-US" sz="2400" dirty="0" err="1" smtClean="0"/>
              <a:t>Ленты</a:t>
            </a:r>
            <a:r>
              <a:rPr lang="en-US" sz="2400" dirty="0" smtClean="0"/>
              <a:t> </a:t>
            </a:r>
            <a:r>
              <a:rPr lang="en-US" sz="2400" dirty="0" err="1" smtClean="0"/>
              <a:t>из</a:t>
            </a:r>
            <a:r>
              <a:rPr lang="en-US" sz="2400" dirty="0" smtClean="0"/>
              <a:t> </a:t>
            </a:r>
            <a:r>
              <a:rPr lang="en-US" sz="2400" dirty="0" err="1" smtClean="0"/>
              <a:t>искусственного</a:t>
            </a:r>
            <a:r>
              <a:rPr lang="en-US" sz="2400" dirty="0" smtClean="0"/>
              <a:t> </a:t>
            </a:r>
            <a:r>
              <a:rPr lang="en-US" sz="2400" dirty="0" err="1" smtClean="0"/>
              <a:t>шелка</a:t>
            </a:r>
            <a:r>
              <a:rPr lang="en-US" sz="2400" dirty="0" smtClean="0"/>
              <a:t> 4 </a:t>
            </a:r>
            <a:r>
              <a:rPr lang="en-US" sz="2400" dirty="0" err="1" smtClean="0"/>
              <a:t>мм</a:t>
            </a:r>
            <a:r>
              <a:rPr lang="en-US" sz="2400" dirty="0" smtClean="0"/>
              <a:t>, 7 </a:t>
            </a:r>
            <a:r>
              <a:rPr lang="en-US" sz="2400" dirty="0" err="1" smtClean="0"/>
              <a:t>мм</a:t>
            </a:r>
            <a:r>
              <a:rPr lang="en-US" sz="2400" dirty="0" smtClean="0"/>
              <a:t>, 13 </a:t>
            </a:r>
            <a:r>
              <a:rPr lang="en-US" sz="2400" dirty="0" err="1" smtClean="0"/>
              <a:t>мм</a:t>
            </a:r>
            <a:r>
              <a:rPr lang="en-US" sz="2400" dirty="0" smtClean="0"/>
              <a:t> </a:t>
            </a:r>
            <a:r>
              <a:rPr lang="en-US" sz="2400" dirty="0" err="1" smtClean="0"/>
              <a:t>зеленого</a:t>
            </a:r>
            <a:r>
              <a:rPr lang="en-US" sz="2400" dirty="0" smtClean="0"/>
              <a:t> </a:t>
            </a:r>
            <a:r>
              <a:rPr lang="en-US" sz="2400" dirty="0" err="1" smtClean="0"/>
              <a:t>цвета</a:t>
            </a:r>
            <a:r>
              <a:rPr lang="en-US" sz="2400" dirty="0" smtClean="0"/>
              <a:t>, 13 </a:t>
            </a:r>
            <a:r>
              <a:rPr lang="en-US" sz="2400" dirty="0" err="1" smtClean="0"/>
              <a:t>мм</a:t>
            </a:r>
            <a:r>
              <a:rPr lang="en-US" sz="2400" dirty="0" smtClean="0"/>
              <a:t> </a:t>
            </a:r>
            <a:r>
              <a:rPr lang="en-US" sz="2400" dirty="0" err="1" smtClean="0"/>
              <a:t>светло-розового</a:t>
            </a:r>
            <a:r>
              <a:rPr lang="en-US" sz="2400" dirty="0" smtClean="0"/>
              <a:t> </a:t>
            </a:r>
            <a:r>
              <a:rPr lang="en-US" sz="2400" dirty="0" err="1" smtClean="0"/>
              <a:t>цвета</a:t>
            </a:r>
            <a:r>
              <a:rPr lang="en-US" sz="2400" dirty="0" smtClean="0"/>
              <a:t>, 7 </a:t>
            </a:r>
            <a:r>
              <a:rPr lang="en-US" sz="2400" dirty="0" err="1" smtClean="0"/>
              <a:t>мм</a:t>
            </a:r>
            <a:r>
              <a:rPr lang="en-US" sz="2400" dirty="0" smtClean="0"/>
              <a:t> </a:t>
            </a:r>
            <a:r>
              <a:rPr lang="en-US" sz="2400" dirty="0" err="1" smtClean="0"/>
              <a:t>розового</a:t>
            </a:r>
            <a:r>
              <a:rPr lang="en-US" sz="2400" dirty="0" smtClean="0"/>
              <a:t> </a:t>
            </a:r>
            <a:r>
              <a:rPr lang="en-US" sz="2400" dirty="0" err="1" smtClean="0"/>
              <a:t>цвета</a:t>
            </a:r>
            <a:r>
              <a:rPr lang="en-US" sz="2400" dirty="0" smtClean="0"/>
              <a:t>;</a:t>
            </a:r>
            <a:br>
              <a:rPr lang="en-US" sz="2400" dirty="0" smtClean="0"/>
            </a:br>
            <a:r>
              <a:rPr lang="en-US" sz="2400" dirty="0" smtClean="0"/>
              <a:t>• </a:t>
            </a:r>
            <a:r>
              <a:rPr lang="en-US" sz="2400" dirty="0" err="1" smtClean="0"/>
              <a:t>Нитки</a:t>
            </a:r>
            <a:r>
              <a:rPr lang="en-US" sz="2400" dirty="0" smtClean="0"/>
              <a:t> </a:t>
            </a:r>
            <a:r>
              <a:rPr lang="en-US" sz="2400" dirty="0" err="1" smtClean="0"/>
              <a:t>мулине</a:t>
            </a:r>
            <a:r>
              <a:rPr lang="en-US" sz="2400" dirty="0" smtClean="0"/>
              <a:t> (</a:t>
            </a:r>
            <a:r>
              <a:rPr lang="en-US" sz="2400" dirty="0" err="1" smtClean="0"/>
              <a:t>для</a:t>
            </a:r>
            <a:r>
              <a:rPr lang="en-US" sz="2400" dirty="0" smtClean="0"/>
              <a:t> </a:t>
            </a:r>
            <a:r>
              <a:rPr lang="en-US" sz="2400" dirty="0" err="1" smtClean="0"/>
              <a:t>тычинок</a:t>
            </a:r>
            <a:r>
              <a:rPr lang="en-US" sz="2400" dirty="0" smtClean="0"/>
              <a:t>);</a:t>
            </a:r>
            <a:br>
              <a:rPr lang="en-US" sz="2400" dirty="0" smtClean="0"/>
            </a:br>
            <a:r>
              <a:rPr lang="en-US" sz="2400" dirty="0" smtClean="0"/>
              <a:t>•</a:t>
            </a:r>
            <a:r>
              <a:rPr lang="ru-RU" sz="2400" dirty="0" smtClean="0"/>
              <a:t> Ткань </a:t>
            </a:r>
            <a:r>
              <a:rPr lang="en-US" sz="2400" dirty="0" smtClean="0"/>
              <a:t>;</a:t>
            </a:r>
            <a:br>
              <a:rPr lang="en-US" sz="2400" dirty="0" smtClean="0"/>
            </a:br>
            <a:r>
              <a:rPr lang="en-US" sz="2400" dirty="0" smtClean="0"/>
              <a:t>• </a:t>
            </a:r>
            <a:r>
              <a:rPr lang="en-US" sz="2400" dirty="0" err="1" smtClean="0"/>
              <a:t>Иглы</a:t>
            </a:r>
            <a:r>
              <a:rPr lang="en-US" sz="2400" dirty="0" smtClean="0"/>
              <a:t> с </a:t>
            </a:r>
            <a:r>
              <a:rPr lang="en-US" sz="2400" dirty="0" err="1" smtClean="0"/>
              <a:t>большим</a:t>
            </a:r>
            <a:r>
              <a:rPr lang="en-US" sz="2400" dirty="0" smtClean="0"/>
              <a:t> </a:t>
            </a:r>
            <a:r>
              <a:rPr lang="en-US" sz="2400" dirty="0" err="1" smtClean="0"/>
              <a:t>ушком</a:t>
            </a:r>
            <a:r>
              <a:rPr lang="en-US" sz="2400" dirty="0" smtClean="0"/>
              <a:t>;</a:t>
            </a:r>
            <a:br>
              <a:rPr lang="en-US" sz="2400" dirty="0" smtClean="0"/>
            </a:br>
            <a:r>
              <a:rPr lang="en-US" sz="2400" dirty="0" smtClean="0"/>
              <a:t>• </a:t>
            </a:r>
            <a:r>
              <a:rPr lang="en-US" sz="2400" dirty="0" err="1" smtClean="0"/>
              <a:t>Картон</a:t>
            </a:r>
            <a:r>
              <a:rPr lang="en-US" sz="2400" dirty="0" smtClean="0"/>
              <a:t> </a:t>
            </a:r>
            <a:r>
              <a:rPr lang="en-US" sz="2400" dirty="0" err="1" smtClean="0"/>
              <a:t>для</a:t>
            </a:r>
            <a:r>
              <a:rPr lang="en-US" sz="2400" dirty="0" smtClean="0"/>
              <a:t> </a:t>
            </a:r>
            <a:r>
              <a:rPr lang="en-US" sz="2400" dirty="0" err="1" smtClean="0"/>
              <a:t>паспарту</a:t>
            </a:r>
            <a:r>
              <a:rPr lang="en-US" sz="2400" dirty="0" smtClean="0"/>
              <a:t> </a:t>
            </a:r>
            <a:r>
              <a:rPr lang="en-US" sz="2400" dirty="0" err="1" smtClean="0"/>
              <a:t>зеленого</a:t>
            </a:r>
            <a:r>
              <a:rPr lang="en-US" sz="2400" dirty="0" smtClean="0"/>
              <a:t> </a:t>
            </a:r>
            <a:r>
              <a:rPr lang="en-US" sz="2400" dirty="0" err="1" smtClean="0"/>
              <a:t>цвета</a:t>
            </a:r>
            <a:r>
              <a:rPr lang="en-US" sz="2400" dirty="0" smtClean="0"/>
              <a:t>;</a:t>
            </a:r>
            <a:br>
              <a:rPr lang="en-US" sz="2400" dirty="0" smtClean="0"/>
            </a:br>
            <a:r>
              <a:rPr lang="en-US" sz="2400" dirty="0" smtClean="0"/>
              <a:t>• </a:t>
            </a:r>
            <a:r>
              <a:rPr lang="en-US" sz="2400" dirty="0" err="1" smtClean="0"/>
              <a:t>Раму</a:t>
            </a:r>
            <a:r>
              <a:rPr lang="en-US" sz="2400" dirty="0" smtClean="0"/>
              <a:t>;</a:t>
            </a:r>
            <a:br>
              <a:rPr lang="en-US" sz="2400" dirty="0" smtClean="0"/>
            </a:br>
            <a:r>
              <a:rPr lang="en-US" sz="2400" dirty="0" smtClean="0"/>
              <a:t>• </a:t>
            </a:r>
            <a:r>
              <a:rPr lang="en-US" sz="2400" dirty="0" err="1" smtClean="0"/>
              <a:t>Канцелярский</a:t>
            </a:r>
            <a:r>
              <a:rPr lang="en-US" sz="2400" dirty="0" smtClean="0"/>
              <a:t> </a:t>
            </a:r>
            <a:r>
              <a:rPr lang="en-US" sz="2400" dirty="0" err="1" smtClean="0"/>
              <a:t>нож</a:t>
            </a:r>
            <a:r>
              <a:rPr lang="en-US" sz="2400" dirty="0" smtClean="0"/>
              <a:t>.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548680"/>
            <a:ext cx="4613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Вышиваем фуксию лентами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525658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4869160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</a:t>
            </a:r>
            <a:r>
              <a:rPr lang="en-US" sz="2800" dirty="0" err="1" smtClean="0"/>
              <a:t>амечаем</a:t>
            </a:r>
            <a:r>
              <a:rPr lang="en-US" sz="2800" dirty="0" smtClean="0"/>
              <a:t> </a:t>
            </a:r>
            <a:r>
              <a:rPr lang="ru-RU" sz="2800" dirty="0" smtClean="0"/>
              <a:t> карандашом  </a:t>
            </a:r>
            <a:r>
              <a:rPr lang="en-US" sz="2800" dirty="0" err="1" smtClean="0"/>
              <a:t>расположение</a:t>
            </a:r>
            <a:r>
              <a:rPr lang="en-US" sz="2800" dirty="0" smtClean="0"/>
              <a:t> </a:t>
            </a:r>
            <a:r>
              <a:rPr lang="ru-RU" sz="2800" dirty="0" smtClean="0"/>
              <a:t> </a:t>
            </a:r>
            <a:r>
              <a:rPr lang="en-US" sz="2800" dirty="0" err="1" smtClean="0"/>
              <a:t>цветков</a:t>
            </a:r>
            <a:r>
              <a:rPr lang="en-US" sz="2800" dirty="0" smtClean="0"/>
              <a:t> </a:t>
            </a:r>
            <a:r>
              <a:rPr lang="ru-RU" sz="2800" dirty="0" smtClean="0"/>
              <a:t> </a:t>
            </a:r>
            <a:r>
              <a:rPr lang="en-US" sz="2800" dirty="0" smtClean="0"/>
              <a:t>и </a:t>
            </a:r>
            <a:r>
              <a:rPr lang="ru-RU" sz="2800" dirty="0" smtClean="0"/>
              <a:t> </a:t>
            </a:r>
            <a:r>
              <a:rPr lang="en-US" sz="2800" dirty="0" err="1" smtClean="0"/>
              <a:t>листьев</a:t>
            </a:r>
            <a:r>
              <a:rPr lang="ru-RU" sz="2800" dirty="0" smtClean="0"/>
              <a:t>  на ткани.</a:t>
            </a:r>
            <a:r>
              <a:rPr lang="en-US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24744"/>
            <a:ext cx="42862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79512" y="260648"/>
            <a:ext cx="590465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Лентами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искусственного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шелка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 и 13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ленточным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швом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начинаем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вышивать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листья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Обратите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листочки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состоят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двух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стежков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листья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вышиты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переходим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изготовлению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стебля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плотно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скручиваем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ленту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Переходим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цветам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Сначала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вышиваем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юбочку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фуксии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нижнюю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этого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использовать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ленту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13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Кладем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прямых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стежка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зависимости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размера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цветка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вверху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сходились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чуть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ближе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внизу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176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2014-10-14T09:19:57Z</dcterms:created>
  <dcterms:modified xsi:type="dcterms:W3CDTF">2014-10-18T02:03:04Z</dcterms:modified>
</cp:coreProperties>
</file>